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9.png" ContentType="image/png"/>
  <Override PartName="/ppt/media/image7.jpeg" ContentType="image/jpeg"/>
  <Override PartName="/ppt/media/image6.png" ContentType="image/png"/>
  <Override PartName="/ppt/media/image5.png" ContentType="image/png"/>
  <Override PartName="/ppt/media/image8.jpeg" ContentType="image/jpeg"/>
  <Override PartName="/ppt/media/image1.png" ContentType="image/png"/>
  <Override PartName="/ppt/media/image2.png" ContentType="image/png"/>
  <Override PartName="/ppt/media/image3.jpeg" ContentType="image/jpeg"/>
  <Override PartName="/ppt/media/image4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21383625" cy="30275212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1924488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1068840" y="16255440"/>
            <a:ext cx="1924488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93913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0929960" y="7084080"/>
            <a:ext cx="93913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0929960" y="16255440"/>
            <a:ext cx="93913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068840" y="16255440"/>
            <a:ext cx="93913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19244880" cy="175590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068840" y="7084080"/>
            <a:ext cx="19244880" cy="175590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1068840" y="8186040"/>
            <a:ext cx="19244880" cy="1535472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1068840" y="8186040"/>
            <a:ext cx="19244880" cy="15354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068840" y="7084080"/>
            <a:ext cx="19244880" cy="17559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19244880" cy="175590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9391320" cy="175590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0929960" y="7084080"/>
            <a:ext cx="9391320" cy="175590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068840" y="1207800"/>
            <a:ext cx="19244880" cy="23435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93913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068840" y="16255440"/>
            <a:ext cx="93913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10929960" y="7084080"/>
            <a:ext cx="9391320" cy="175590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9391320" cy="175590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0929960" y="7084080"/>
            <a:ext cx="93913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0929960" y="16255440"/>
            <a:ext cx="93913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93913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0929960" y="7084080"/>
            <a:ext cx="939132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1068840" y="16255440"/>
            <a:ext cx="19244880" cy="837540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068840" y="1207800"/>
            <a:ext cx="19244880" cy="5055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068840" y="7084080"/>
            <a:ext cx="19244880" cy="175590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  <a:endParaRPr b="0" lang="de-DE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jpeg"/><Relationship Id="rId6" Type="http://schemas.openxmlformats.org/officeDocument/2006/relationships/image" Target="../media/image8.jpeg"/><Relationship Id="rId7" Type="http://schemas.openxmlformats.org/officeDocument/2006/relationships/image" Target="../media/image9.png"/><Relationship Id="rId8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2503080" y="7574400"/>
            <a:ext cx="761184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de-DE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Christoph Ulrich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CustomShape 2"/>
          <p:cNvSpPr/>
          <p:nvPr/>
        </p:nvSpPr>
        <p:spPr>
          <a:xfrm>
            <a:off x="-858600" y="9672840"/>
            <a:ext cx="6722640" cy="54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de-DE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christoph.ulrich 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CustomShape 3"/>
          <p:cNvSpPr/>
          <p:nvPr/>
        </p:nvSpPr>
        <p:spPr>
          <a:xfrm>
            <a:off x="0" y="5553720"/>
            <a:ext cx="2138328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de-DE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App-controlled LEGO robotic arm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CustomShape 4"/>
          <p:cNvSpPr/>
          <p:nvPr/>
        </p:nvSpPr>
        <p:spPr>
          <a:xfrm>
            <a:off x="144000" y="6690240"/>
            <a:ext cx="2123928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de-DE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Project of lecture „Mobile Computing“ (winter term 2018/2019)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CustomShape 5"/>
          <p:cNvSpPr/>
          <p:nvPr/>
        </p:nvSpPr>
        <p:spPr>
          <a:xfrm>
            <a:off x="1554480" y="10879920"/>
            <a:ext cx="18241560" cy="1105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6"/>
          <p:cNvSpPr/>
          <p:nvPr/>
        </p:nvSpPr>
        <p:spPr>
          <a:xfrm>
            <a:off x="13830480" y="7574400"/>
            <a:ext cx="2818800" cy="645480"/>
          </a:xfrm>
          <a:prstGeom prst="rect">
            <a:avLst/>
          </a:prstGeom>
          <a:solidFill>
            <a:srgbClr val="dae4ed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7"/>
          <p:cNvSpPr/>
          <p:nvPr/>
        </p:nvSpPr>
        <p:spPr>
          <a:xfrm>
            <a:off x="12420720" y="9745200"/>
            <a:ext cx="5657040" cy="645480"/>
          </a:xfrm>
          <a:prstGeom prst="rect">
            <a:avLst/>
          </a:prstGeom>
          <a:solidFill>
            <a:srgbClr val="dae4ed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CustomShape 8"/>
          <p:cNvSpPr/>
          <p:nvPr/>
        </p:nvSpPr>
        <p:spPr>
          <a:xfrm>
            <a:off x="11443320" y="7574400"/>
            <a:ext cx="761184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de-DE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Benjamin Schaefer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CustomShape 9"/>
          <p:cNvSpPr/>
          <p:nvPr/>
        </p:nvSpPr>
        <p:spPr>
          <a:xfrm>
            <a:off x="11717280" y="9669600"/>
            <a:ext cx="6722640" cy="54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de-DE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benjamin.schaefer@htwg-konstanz.de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2"/>
          <a:stretch/>
        </p:blipFill>
        <p:spPr>
          <a:xfrm>
            <a:off x="864000" y="27000000"/>
            <a:ext cx="2591640" cy="2591640"/>
          </a:xfrm>
          <a:prstGeom prst="rect">
            <a:avLst/>
          </a:prstGeom>
          <a:ln>
            <a:noFill/>
          </a:ln>
        </p:spPr>
      </p:pic>
      <p:pic>
        <p:nvPicPr>
          <p:cNvPr id="46" name="" descr=""/>
          <p:cNvPicPr/>
          <p:nvPr/>
        </p:nvPicPr>
        <p:blipFill>
          <a:blip r:embed="rId3"/>
          <a:stretch/>
        </p:blipFill>
        <p:spPr>
          <a:xfrm>
            <a:off x="3024000" y="27144000"/>
            <a:ext cx="2484360" cy="2127960"/>
          </a:xfrm>
          <a:prstGeom prst="rect">
            <a:avLst/>
          </a:prstGeom>
          <a:ln>
            <a:noFill/>
          </a:ln>
        </p:spPr>
      </p:pic>
      <p:pic>
        <p:nvPicPr>
          <p:cNvPr id="47" name="" descr=""/>
          <p:cNvPicPr/>
          <p:nvPr/>
        </p:nvPicPr>
        <p:blipFill>
          <a:blip r:embed="rId4"/>
          <a:stretch/>
        </p:blipFill>
        <p:spPr>
          <a:xfrm>
            <a:off x="1385280" y="26424000"/>
            <a:ext cx="3798360" cy="719640"/>
          </a:xfrm>
          <a:prstGeom prst="rect">
            <a:avLst/>
          </a:prstGeom>
          <a:ln>
            <a:noFill/>
          </a:ln>
        </p:spPr>
      </p:pic>
      <p:sp>
        <p:nvSpPr>
          <p:cNvPr id="48" name="CustomShape 10"/>
          <p:cNvSpPr/>
          <p:nvPr/>
        </p:nvSpPr>
        <p:spPr>
          <a:xfrm>
            <a:off x="10584000" y="10879920"/>
            <a:ext cx="9212040" cy="431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 degrees of freedom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easily expandable (by means of extra sensors or similar)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 lift about 150g in the extended state (about 3/4 of its own weight)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Arm without base weighs about 200g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High repeatability of + - 1 degree (upper joint) or + - 0.5 degree (lower joint)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Regulation of the arm happens via a ROS actionserver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11"/>
          <p:cNvSpPr/>
          <p:nvPr/>
        </p:nvSpPr>
        <p:spPr>
          <a:xfrm>
            <a:off x="1656000" y="20342160"/>
            <a:ext cx="7272000" cy="488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Joints and gripper individually controlled via buttons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Definition of the target pose via a tool center point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1080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Calculation of the angles using reverse kinematics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de-DE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Communication with the arm via ROS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0" name="" descr=""/>
          <p:cNvPicPr/>
          <p:nvPr/>
        </p:nvPicPr>
        <p:blipFill>
          <a:blip r:embed="rId5"/>
          <a:stretch/>
        </p:blipFill>
        <p:spPr>
          <a:xfrm>
            <a:off x="14868000" y="20124360"/>
            <a:ext cx="5143320" cy="9143640"/>
          </a:xfrm>
          <a:prstGeom prst="rect">
            <a:avLst/>
          </a:prstGeom>
          <a:ln>
            <a:noFill/>
          </a:ln>
        </p:spPr>
      </p:pic>
      <p:pic>
        <p:nvPicPr>
          <p:cNvPr id="51" name="" descr=""/>
          <p:cNvPicPr/>
          <p:nvPr/>
        </p:nvPicPr>
        <p:blipFill>
          <a:blip r:embed="rId6"/>
          <a:stretch/>
        </p:blipFill>
        <p:spPr>
          <a:xfrm>
            <a:off x="9684000" y="20124360"/>
            <a:ext cx="5143320" cy="9143640"/>
          </a:xfrm>
          <a:prstGeom prst="rect">
            <a:avLst/>
          </a:prstGeom>
          <a:ln>
            <a:noFill/>
          </a:ln>
        </p:spPr>
      </p:pic>
      <p:pic>
        <p:nvPicPr>
          <p:cNvPr id="52" name="" descr=""/>
          <p:cNvPicPr/>
          <p:nvPr/>
        </p:nvPicPr>
        <p:blipFill>
          <a:blip r:embed="rId7"/>
          <a:stretch/>
        </p:blipFill>
        <p:spPr>
          <a:xfrm>
            <a:off x="1296000" y="10507680"/>
            <a:ext cx="9504000" cy="1065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</TotalTime>
  <Application>LibreOffice/5.1.6.2$Linux_X86_64 LibreOffice_project/10m0$Build-2</Application>
  <Company>HTWG Konstanz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2018-03-14T13:54:38Z</dcterms:created>
  <dc:creator>Maksym</dc:creator>
  <dc:description/>
  <dc:language>de-DE</dc:language>
  <cp:lastModifiedBy/>
  <cp:lastPrinted>2018-03-14T14:27:12Z</cp:lastPrinted>
  <dcterms:modified xsi:type="dcterms:W3CDTF">2019-01-23T13:57:22Z</dcterms:modified>
  <cp:revision>14</cp:revision>
  <dc:subject/>
  <dc:title>PowerPoint-Präsentation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HTWG Konstanz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Custom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</vt:i4>
  </property>
</Properties>
</file>